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4"/>
  </p:notesMasterIdLst>
  <p:handoutMasterIdLst>
    <p:handoutMasterId r:id="rId15"/>
  </p:handoutMasterIdLst>
  <p:sldIdLst>
    <p:sldId id="269" r:id="rId6"/>
    <p:sldId id="279" r:id="rId7"/>
    <p:sldId id="285" r:id="rId8"/>
    <p:sldId id="286" r:id="rId9"/>
    <p:sldId id="284" r:id="rId10"/>
    <p:sldId id="287" r:id="rId11"/>
    <p:sldId id="288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 autoAdjust="0"/>
    <p:restoredTop sz="92379" autoAdjust="0"/>
  </p:normalViewPr>
  <p:slideViewPr>
    <p:cSldViewPr snapToGrid="0" snapToObjects="1">
      <p:cViewPr varScale="1">
        <p:scale>
          <a:sx n="100" d="100"/>
          <a:sy n="100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3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77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81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OGC-Khronos ISG Sprint Demo Event: SimBlocks.io </a:t>
            </a:r>
          </a:p>
          <a:p>
            <a:pPr>
              <a:lnSpc>
                <a:spcPts val="5500"/>
              </a:lnSpc>
            </a:pPr>
            <a:r>
              <a:rPr lang="en-US" sz="24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Jordan Dauble, Owner</a:t>
            </a:r>
            <a:br>
              <a:rPr lang="en-US" sz="24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4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Glen Johnson, Software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GeoVolumes</a:t>
            </a:r>
            <a:r>
              <a:rPr lang="en-US" dirty="0"/>
              <a:t>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ADCE07-9BC7-4E34-9C90-89AC9FCBA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07" y="1162838"/>
            <a:ext cx="975360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/>
              <a:t>.</a:t>
            </a:r>
          </a:p>
          <a:p>
            <a:pPr marL="0">
              <a:lnSpc>
                <a:spcPct val="110000"/>
              </a:lnSpc>
            </a:pPr>
            <a:r>
              <a:rPr lang="en-US"/>
              <a:t>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GeoVolumes Connection to Steinbeis Server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CD728-89A1-4A6F-9A39-B0836AA8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81503"/>
            <a:ext cx="10849707" cy="5586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79D7D1-0937-415D-B0B0-04F27256A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694" y="4192150"/>
            <a:ext cx="3674306" cy="235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/>
              <a:t>.</a:t>
            </a:r>
          </a:p>
          <a:p>
            <a:pPr marL="0">
              <a:lnSpc>
                <a:spcPct val="110000"/>
              </a:lnSpc>
            </a:pPr>
            <a:r>
              <a:rPr lang="en-US"/>
              <a:t>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into Unity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95AD95A-1D72-471F-B772-B6FA0AC57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2025"/>
            <a:ext cx="12192000" cy="55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15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E98B8B0-573C-43DD-85FE-31433D570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hillside&#10;&#10;Description automatically generated">
            <a:extLst>
              <a:ext uri="{FF2B5EF4-FFF2-40B4-BE49-F238E27FC236}">
                <a16:creationId xmlns:a16="http://schemas.microsoft.com/office/drawing/2014/main" id="{8B5C5003-1ED4-4E84-A7E8-795D61231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09" r="18470"/>
          <a:stretch/>
        </p:blipFill>
        <p:spPr>
          <a:xfrm>
            <a:off x="20" y="10"/>
            <a:ext cx="7642726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986129"/>
            <a:ext cx="6288261" cy="2253231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52624"/>
            <a:ext cx="1512952" cy="19202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New York </a:t>
            </a:r>
            <a:br>
              <a:rPr lang="en-US" sz="2400" dirty="0">
                <a:solidFill>
                  <a:schemeClr val="tx1"/>
                </a:solidFill>
                <a:latin typeface="+mj-lt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</a:rPr>
              <a:t>3D Tiles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close up of a hillside next to a body of water&#10;&#10;Description automatically generated">
            <a:extLst>
              <a:ext uri="{FF2B5EF4-FFF2-40B4-BE49-F238E27FC236}">
                <a16:creationId xmlns:a16="http://schemas.microsoft.com/office/drawing/2014/main" id="{E7CEFDE3-E834-4969-BD77-A0BE04E31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5" b="-4"/>
          <a:stretch/>
        </p:blipFill>
        <p:spPr>
          <a:xfrm>
            <a:off x="7720049" y="10"/>
            <a:ext cx="4471952" cy="22402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370" y="47845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07046" y="5103601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9422" y="4151376"/>
            <a:ext cx="3554842" cy="19202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.Connection to </a:t>
            </a:r>
            <a:r>
              <a:rPr lang="en-US" sz="1700" dirty="0" err="1">
                <a:solidFill>
                  <a:schemeClr val="tx1"/>
                </a:solidFill>
                <a:latin typeface="+mn-lt"/>
                <a:cs typeface="+mn-cs"/>
              </a:rPr>
              <a:t>Steinbeis</a:t>
            </a: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 Server</a:t>
            </a:r>
          </a:p>
          <a:p>
            <a:pPr marL="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SimBlocks.io Integration with Unity</a:t>
            </a:r>
          </a:p>
          <a:p>
            <a:pPr marL="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One World SDK for Unity</a:t>
            </a:r>
          </a:p>
        </p:txBody>
      </p:sp>
      <p:pic>
        <p:nvPicPr>
          <p:cNvPr id="10" name="Picture 9" descr="A close up of a hillside&#10;&#10;Description automatically generated">
            <a:extLst>
              <a:ext uri="{FF2B5EF4-FFF2-40B4-BE49-F238E27FC236}">
                <a16:creationId xmlns:a16="http://schemas.microsoft.com/office/drawing/2014/main" id="{F3B84062-EE88-4E04-8D32-6C864F1B62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475" r="1" b="8433"/>
          <a:stretch/>
        </p:blipFill>
        <p:spPr>
          <a:xfrm>
            <a:off x="7720049" y="2308860"/>
            <a:ext cx="4471952" cy="2240280"/>
          </a:xfrm>
          <a:prstGeom prst="rect">
            <a:avLst/>
          </a:prstGeom>
        </p:spPr>
      </p:pic>
      <p:pic>
        <p:nvPicPr>
          <p:cNvPr id="12" name="Picture 11" descr="A view of a city&#10;&#10;Description automatically generated">
            <a:extLst>
              <a:ext uri="{FF2B5EF4-FFF2-40B4-BE49-F238E27FC236}">
                <a16:creationId xmlns:a16="http://schemas.microsoft.com/office/drawing/2014/main" id="{C04238BF-82A7-4614-9334-384894A22B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0" r="4" b="4"/>
          <a:stretch/>
        </p:blipFill>
        <p:spPr>
          <a:xfrm>
            <a:off x="7720049" y="4617720"/>
            <a:ext cx="4471957" cy="22402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46801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F7EA0-3F56-4C7E-9B2D-3423B3AF0281}" type="slidenum">
              <a:rPr lang="en-US">
                <a:solidFill>
                  <a:schemeClr val="bg1"/>
                </a:solidFill>
                <a:latin typeface="+mn-lt"/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6128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Screenshots</a:t>
            </a:r>
          </a:p>
        </p:txBody>
      </p:sp>
    </p:spTree>
    <p:extLst>
      <p:ext uri="{BB962C8B-B14F-4D97-AF65-F5344CB8AC3E}">
        <p14:creationId xmlns:p14="http://schemas.microsoft.com/office/powerpoint/2010/main" val="1640846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 Diego Video</a:t>
            </a:r>
          </a:p>
        </p:txBody>
      </p:sp>
    </p:spTree>
    <p:extLst>
      <p:ext uri="{BB962C8B-B14F-4D97-AF65-F5344CB8AC3E}">
        <p14:creationId xmlns:p14="http://schemas.microsoft.com/office/powerpoint/2010/main" val="2909482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>
            <a:extLst>
              <a:ext uri="{FF2B5EF4-FFF2-40B4-BE49-F238E27FC236}">
                <a16:creationId xmlns:a16="http://schemas.microsoft.com/office/drawing/2014/main" id="{EEF6C255-83FD-461E-A298-C61D4DA1C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9" r="1" b="11870"/>
          <a:stretch/>
        </p:blipFill>
        <p:spPr bwMode="auto">
          <a:xfrm>
            <a:off x="640080" y="1170228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B3BB7-3E5D-3E47-921E-9943C76F3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0F9F7EA0-3F56-4C7E-9B2D-3423B3AF0281}" type="slidenum">
              <a:rPr lang="en-US">
                <a:solidFill>
                  <a:schemeClr val="tx1">
                    <a:alpha val="80000"/>
                  </a:schemeClr>
                </a:solidFill>
                <a:latin typeface="+mn-lt"/>
              </a:rPr>
              <a:pPr defTabSz="457200"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1615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73</Words>
  <Application>Microsoft Office PowerPoint</Application>
  <PresentationFormat>Widescreen</PresentationFormat>
  <Paragraphs>30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Calibri Light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GeoVolumes Architecture</vt:lpstr>
      <vt:lpstr>GeoVolumes Connection to Steinbeis Server</vt:lpstr>
      <vt:lpstr>Import into Unity</vt:lpstr>
      <vt:lpstr>New York  3D Tiles</vt:lpstr>
      <vt:lpstr>VR Screenshots</vt:lpstr>
      <vt:lpstr>San Diego Video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Dauble</dc:creator>
  <cp:lastModifiedBy>Jordan Dauble</cp:lastModifiedBy>
  <cp:revision>3</cp:revision>
  <dcterms:created xsi:type="dcterms:W3CDTF">2020-09-24T16:39:18Z</dcterms:created>
  <dcterms:modified xsi:type="dcterms:W3CDTF">2020-09-24T16:55:56Z</dcterms:modified>
</cp:coreProperties>
</file>